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  <p:sldMasterId id="2147483649" r:id="rId2"/>
  </p:sldMasterIdLst>
  <p:notesMasterIdLst>
    <p:notesMasterId r:id="rId3"/>
  </p:notesMasterIdLst>
  <p:sldIdLst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66" r:id="rId13"/>
    <p:sldId id="268" r:id="rId14"/>
    <p:sldId id="282" r:id="rId15"/>
    <p:sldId id="269" r:id="rId16"/>
    <p:sldId id="271" r:id="rId17"/>
    <p:sldId id="272" r:id="rId18"/>
    <p:sldId id="273" r:id="rId19"/>
    <p:sldId id="276" r:id="rId20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showOutlineIcons="0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tableStyles" Target="tableStyle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58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F7D152DD-CB60-4676-BBAE-03FA2A78EBA6}" type="datetimeFigureOut">
              <a:rPr lang="en-IN" smtClean="0"/>
              <a:t>15-06-2019</a:t>
            </a:fld>
            <a:endParaRPr lang="en-IN"/>
          </a:p>
        </p:txBody>
      </p:sp>
      <p:sp>
        <p:nvSpPr>
          <p:cNvPr id="1048759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N"/>
          </a:p>
        </p:txBody>
      </p:sp>
      <p:sp>
        <p:nvSpPr>
          <p:cNvPr id="104876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76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6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FAE05E14-1A42-4FBF-8CDE-7B592BFA2710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anchor="b" bIns="0" lIns="45720" rIns="45720" tIns="0" vert="horz">
            <a:normAutofit/>
            <a:scene3d>
              <a:camera prst="orthographicFront"/>
              <a:lightRig dir="t" rig="sof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baseline="0" b="1" cap="all" sz="480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algn="tl" blurRad="127000" dir="2700000" dist="200000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82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583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4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  <p:sp>
        <p:nvSpPr>
          <p:cNvPr id="1048585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/>
                </a:solidFill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2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0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bg>
      <p:bgRef idx="1002">
        <a:schemeClr val="bg2"/>
      </p:bgRef>
    </p:bg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anchor="b" bIns="0" rIns="18288" tIns="0" vert="horz">
            <a:norm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b="1" sz="56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algn="tl" blurRad="38100" dir="5400000" dist="25400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09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algn="r" indent="0" marL="0" marR="45720">
              <a:buNone/>
              <a:defRPr>
                <a:solidFill>
                  <a:schemeClr val="tx1"/>
                </a:solidFill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4861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11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2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0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bg>
      <p:bgRef idx="1002">
        <a:schemeClr val="bg2"/>
      </p:bgRef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anchor="b" bIns="0" tIns="0" vert="horz">
            <a:no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baseline="0" b="1" cap="none" dirty="0" sz="5600" lang="en-US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algn="tl" blurRad="38100" dir="5400000" dist="25400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anchor="t" lIns="45720" rIns="45720"/>
          <a:lstStyle>
            <a:lvl1pPr indent="0" marL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7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7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7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7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anchor="b" tIns="45720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9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anchor="ctr" bIns="0" lIns="45720" rIns="45720" tIns="0">
            <a:noAutofit/>
          </a:bodyPr>
          <a:lstStyle>
            <a:lvl1pPr indent="0" marL="0">
              <a:buNone/>
              <a:defRPr baseline="0" b="1" cap="none" sz="2400">
                <a:solidFill>
                  <a:schemeClr val="tx2"/>
                </a:solidFill>
                <a:effectLst/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98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anchor="ctr" bIns="0" lIns="45720" rIns="45720" tIns="0"/>
          <a:lstStyle>
            <a:lvl1pPr indent="0" marL="0">
              <a:buNone/>
              <a:defRPr baseline="0" b="1" cap="none" sz="2400">
                <a:solidFill>
                  <a:schemeClr val="tx2"/>
                </a:solidFill>
                <a:effectLst/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99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00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0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0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anchor="b" bIns="0" tIns="45720" vert="horz">
            <a:normAutofit/>
            <a:scene3d>
              <a:camera prst="orthographicFront"/>
              <a:lightRig dir="t" rig="freezing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b="0" sz="50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9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9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59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anchor="b" lIns="0">
            <a:noAutofit/>
          </a:bodyPr>
          <a:lstStyle>
            <a:lvl1pPr algn="l" rtl="0">
              <a:spcBef>
                <a:spcPct val="0"/>
              </a:spcBef>
              <a:buNone/>
              <a:defRPr b="0" sz="26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87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algn="l" indent="0" marL="0">
              <a:buNone/>
              <a:defRPr sz="1400"/>
            </a:lvl1pPr>
            <a:lvl2pPr algn="l" indent="0">
              <a:buNone/>
              <a:defRPr sz="1200"/>
            </a:lvl2pPr>
            <a:lvl3pPr algn="l" indent="0">
              <a:buNone/>
              <a:defRPr sz="1000"/>
            </a:lvl3pPr>
            <a:lvl4pPr algn="l" indent="0">
              <a:buNone/>
              <a:defRPr sz="900"/>
            </a:lvl4pPr>
            <a:lvl5pPr algn="l" indent="0">
              <a:buNone/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1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algn="tl" blurRad="63500" dir="7500000" dist="38500" kx="100000" rotWithShape="0" sx="98500" sy="10008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656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/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algn="tl" blurRad="19685" dir="12900000" dist="6350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eaLnBrk="1" hangingPunct="1" latinLnBrk="0"/>
            <a:endParaRPr kumimoji="0" lang="en-US"/>
          </a:p>
        </p:txBody>
      </p:sp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anchor="b" bIns="45720" lIns="45720" rIns="45720" tIns="45720" vert="horz"/>
          <a:lstStyle>
            <a:lvl1pPr algn="l">
              <a:buNone/>
              <a:defRPr b="1" sz="2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58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anchor="t" bIns="45720" lIns="64008" rIns="45720"/>
          <a:lstStyle>
            <a:lvl1pPr algn="l" indent="0" marL="0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5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6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  <p:sp>
        <p:nvSpPr>
          <p:cNvPr id="1048662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/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indent="0" marL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dirty="0" kumimoji="0" lang="en-US"/>
          </a:p>
        </p:txBody>
      </p:sp>
      <p:sp>
        <p:nvSpPr>
          <p:cNvPr id="1048663" name="Freeform 9"/>
          <p:cNvSpPr/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64" name="Freeform 10"/>
          <p:cNvSpPr/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6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6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6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7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7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67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bg>
      <p:bgRef idx="1003">
        <a:schemeClr val="bg2"/>
      </p:bgRef>
    </p:bg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anchor="b" bIns="0" vert="horz">
            <a:noAutofit/>
            <a:scene3d>
              <a:camera prst="orthographicFront"/>
              <a:lightRig dir="t" rig="sof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baseline="0" b="1" cap="none" sz="480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algn="tl" blurRad="114300" dir="2700000" dist="101600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30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algn="l" indent="0" marL="73152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35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36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3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3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41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>
            <a:normAutofit fontScale="95833" lnSpcReduction="20000"/>
          </a:bodyPr>
          <a:lstStyle>
            <a:lvl1pPr indent="0" marL="0">
              <a:buNone/>
              <a:defRPr baseline="0" b="0" cap="all" sz="24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42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>
            <a:normAutofit fontScale="95833" lnSpcReduction="20000"/>
          </a:bodyPr>
          <a:lstStyle>
            <a:lvl1pPr indent="0" marL="0">
              <a:buNone/>
              <a:defRPr baseline="0" b="0" cap="all" sz="24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43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44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4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4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4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0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0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4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 vert="horz">
            <a:normAutofit/>
            <a:sp3d prstMaterial="softEdge"/>
          </a:bodyPr>
          <a:lstStyle>
            <a:lvl1pPr algn="l">
              <a:buNone/>
              <a:defRPr b="0" sz="220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52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indent="0" marL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53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anchor="b" bIns="0" lIns="45720" rIns="45720">
            <a:sp3d prstMaterial="softEdge"/>
          </a:bodyPr>
          <a:lstStyle>
            <a:lvl1pPr algn="ctr">
              <a:buNone/>
              <a:defRPr b="1" sz="20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19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r="2700000" dist="2286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dir="tr" rig="balanced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algn="l" eaLnBrk="1" hangingPunct="1" latinLnBrk="0" marL="0" rtl="0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dirty="0" kumimoji="0"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7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anchor="t" lIns="45720" rIns="45720" tIns="45720"/>
          <a:lstStyle>
            <a:lvl1pPr algn="ctr" indent="0" marL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7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7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/>
        </p:spPr>
        <p:txBody>
          <a:bodyPr anchor="ctr" vert="horz">
            <a:normAutofit/>
            <a:scene3d>
              <a:camera prst="orthographicFront"/>
              <a:lightRig dir="t" rig="soft">
                <a:rot lat="0" lon="0" rev="16800000"/>
              </a:lightRig>
            </a:scene3d>
            <a:sp3d prstMaterial="softEdge">
              <a:bevelT w="38100" h="38100"/>
            </a:sp3d>
          </a:bodyPr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77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/>
        </p:spPr>
        <p:txBody>
          <a:bodyPr vert="horz">
            <a:normAutofit/>
          </a:bodyPr>
          <a:p>
            <a:pPr eaLnBrk="1" hangingPunct="1" latinLnBrk="0" lvl="0"/>
            <a:r>
              <a:rPr kumimoji="0" lang="en-US" smtClean="0"/>
              <a:t>Click to edit Master text styles</a:t>
            </a:r>
          </a:p>
          <a:p>
            <a:pPr eaLnBrk="1" hangingPunct="1" latinLnBrk="0" lvl="1"/>
            <a:r>
              <a:rPr kumimoji="0" lang="en-US" smtClean="0"/>
              <a:t>Second level</a:t>
            </a:r>
          </a:p>
          <a:p>
            <a:pPr eaLnBrk="1" hangingPunct="1" latinLnBrk="0" lvl="2"/>
            <a:r>
              <a:rPr kumimoji="0" lang="en-US" smtClean="0"/>
              <a:t>Third level</a:t>
            </a:r>
          </a:p>
          <a:p>
            <a:pPr eaLnBrk="1" hangingPunct="1" latinLnBrk="0" lvl="3"/>
            <a:r>
              <a:rPr kumimoji="0" lang="en-US" smtClean="0"/>
              <a:t>Fourth level</a:t>
            </a:r>
          </a:p>
          <a:p>
            <a:pPr eaLnBrk="1" hangingPunct="1" latinLnBrk="0" lvl="4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48578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/>
        </p:spPr>
        <p:txBody>
          <a:bodyPr anchor="b" vert="horz"/>
          <a:lstStyle>
            <a:lvl1pPr algn="l" eaLnBrk="1" hangingPunct="1" latinLnBrk="0">
              <a:defRPr sz="1200" kumimoji="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57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/>
        </p:spPr>
        <p:txBody>
          <a:bodyPr anchor="b" vert="horz"/>
          <a:lstStyle>
            <a:lvl1pPr algn="ctr" eaLnBrk="1" hangingPunct="1" latinLnBrk="0">
              <a:defRPr sz="1200" kumimoji="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/>
        </p:spPr>
        <p:txBody>
          <a:bodyPr anchor="b" lIns="0" rIns="0" vert="horz"/>
          <a:lstStyle>
            <a:lvl1pPr algn="r" eaLnBrk="1" hangingPunct="1" latinLnBrk="0">
              <a:defRPr sz="1200" kumimoji="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eaLnBrk="1" hangingPunct="1" latinLnBrk="0" rtl="0">
        <a:spcBef>
          <a:spcPct val="0"/>
        </a:spcBef>
        <a:buNone/>
        <a:defRPr baseline="0" b="1" cap="none" sz="4100" kern="1200" kumimoji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algn="tl" blurRad="114300" dir="2700000" dist="101600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algn="l" eaLnBrk="1" hangingPunct="1" indent="-411480" latinLnBrk="0" marL="548640" rtl="0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sz="2800"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indent="-283464" latinLnBrk="0" marL="868680" rtl="0">
        <a:spcBef>
          <a:spcPct val="20000"/>
        </a:spcBef>
        <a:buClr>
          <a:schemeClr val="tx1"/>
        </a:buClr>
        <a:buSzPct val="80000"/>
        <a:buFont typeface="Wingdings 2"/>
        <a:buChar char=""/>
        <a:defRPr sz="2400"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indent="-228600" latinLnBrk="0" marL="1133856" rtl="0">
        <a:spcBef>
          <a:spcPct val="20000"/>
        </a:spcBef>
        <a:buClr>
          <a:schemeClr val="tx1"/>
        </a:buClr>
        <a:buSzPct val="95000"/>
        <a:buFont typeface="Wingdings"/>
        <a:buChar char=""/>
        <a:defRPr sz="2200"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indent="-182880" latinLnBrk="0" marL="1353312" rtl="0">
        <a:spcBef>
          <a:spcPct val="20000"/>
        </a:spcBef>
        <a:buClr>
          <a:schemeClr val="tx1"/>
        </a:buClr>
        <a:buSzPct val="100000"/>
        <a:buFont typeface="Wingdings 3"/>
        <a:buChar char="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indent="-182880" latinLnBrk="0" marL="1545336" rtl="0">
        <a:spcBef>
          <a:spcPct val="20000"/>
        </a:spcBef>
        <a:buClr>
          <a:schemeClr val="tx1"/>
        </a:buClr>
        <a:buFont typeface="Wingdings 2"/>
        <a:buChar char="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indent="-182880" latinLnBrk="0" marL="1764792" rtl="0">
        <a:spcBef>
          <a:spcPct val="20000"/>
        </a:spcBef>
        <a:buClr>
          <a:schemeClr val="tx1"/>
        </a:buClr>
        <a:buFont typeface="Wingdings 3"/>
        <a:buChar char=""/>
        <a:defRPr sz="1800"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indent="-182880" latinLnBrk="0" marL="1965960" rtl="0">
        <a:spcBef>
          <a:spcPct val="20000"/>
        </a:spcBef>
        <a:buClr>
          <a:schemeClr val="tx1"/>
        </a:buClr>
        <a:buFont typeface="Wingdings 2"/>
        <a:buChar char=""/>
        <a:defRPr sz="1600"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indent="-182880" latinLnBrk="0" marL="2167128" rtl="0">
        <a:spcBef>
          <a:spcPct val="20000"/>
        </a:spcBef>
        <a:buClr>
          <a:schemeClr val="tx1"/>
        </a:buClr>
        <a:buFont typeface="Wingdings 2"/>
        <a:buChar char=""/>
        <a:defRPr sz="1400"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indent="-182880" latinLnBrk="0" marL="2368296" rtl="0">
        <a:spcBef>
          <a:spcPct val="20000"/>
        </a:spcBef>
        <a:buClr>
          <a:schemeClr val="tx1"/>
        </a:buClr>
        <a:buFont typeface="Wingdings 2"/>
        <a:buChar char=""/>
        <a:defRPr baseline="0" sz="1400" kern="1200" kumimoji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1" hangingPunct="1" latinLnBrk="0" marL="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Freeform 6"/>
          <p:cNvSpPr/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589" name="Freeform 7"/>
          <p:cNvSpPr/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bIns="45720" compatLnSpc="1" lIns="91440" rIns="91440" tIns="45720" vert="horz" wrap="square"/>
          <a:p>
            <a:pPr algn="l" eaLnBrk="1" hangingPunct="1" latinLnBrk="0" marL="0" rtl="0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590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/>
        </p:spPr>
        <p:txBody>
          <a:bodyPr anchor="b" bIns="0" lIns="0" rIns="0" vert="horz">
            <a:normAutofit/>
          </a:bodyPr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91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/>
        </p:spPr>
        <p:txBody>
          <a:bodyPr vert="horz">
            <a:normAutofit/>
          </a:bodyPr>
          <a:p>
            <a:pPr eaLnBrk="1" hangingPunct="1" latinLnBrk="0" lvl="0"/>
            <a:r>
              <a:rPr kumimoji="0" lang="en-US" smtClean="0"/>
              <a:t>Click to edit Master text styles</a:t>
            </a:r>
          </a:p>
          <a:p>
            <a:pPr eaLnBrk="1" hangingPunct="1" latinLnBrk="0" lvl="1"/>
            <a:r>
              <a:rPr kumimoji="0" lang="en-US" smtClean="0"/>
              <a:t>Second level</a:t>
            </a:r>
          </a:p>
          <a:p>
            <a:pPr eaLnBrk="1" hangingPunct="1" latinLnBrk="0" lvl="2"/>
            <a:r>
              <a:rPr kumimoji="0" lang="en-US" smtClean="0"/>
              <a:t>Third level</a:t>
            </a:r>
          </a:p>
          <a:p>
            <a:pPr eaLnBrk="1" hangingPunct="1" latinLnBrk="0" lvl="3"/>
            <a:r>
              <a:rPr kumimoji="0" lang="en-US" smtClean="0"/>
              <a:t>Fourth level</a:t>
            </a:r>
          </a:p>
          <a:p>
            <a:pPr eaLnBrk="1" hangingPunct="1" latinLnBrk="0" lvl="4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48592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/>
        </p:spPr>
        <p:txBody>
          <a:bodyPr anchor="b" bIns="0" lIns="0" rIns="0" tIns="0" vert="horz"/>
          <a:lstStyle>
            <a:lvl1pPr algn="l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A06DE53-B5A6-48C0-A19F-88389F306E5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1048593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/>
        </p:spPr>
        <p:txBody>
          <a:bodyPr anchor="b" bIns="0" lIns="0" rIns="0" tIns="0" vert="horz"/>
          <a:lstStyle>
            <a:lvl1pPr algn="l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94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/>
        </p:spPr>
        <p:txBody>
          <a:bodyPr anchor="b" bIns="0" lIns="0" rIns="0" tIns="0" vert="horz"/>
          <a:lstStyle>
            <a:lvl1pPr algn="r" eaLnBrk="1" hangingPunct="1" latinLnBrk="0">
              <a:defRPr sz="1200" kumimoji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822D579-E415-4E6D-A818-D0BE1388A785}" type="slidenum">
              <a:rPr lang="en-US" smtClean="0"/>
              <a:t>‹#›</a:t>
            </a:fld>
            <a:endParaRPr lang="en-US"/>
          </a:p>
        </p:txBody>
      </p:sp>
      <p:grpSp>
        <p:nvGrpSpPr>
          <p:cNvPr id="40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048595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16000">
                    <a:schemeClr val="accent2">
                      <a:shade val="75000"/>
                      <a:alpha val="56000"/>
                    </a:schemeClr>
                  </a:gs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bIns="45720" compatLnSpc="1" lIns="91440" rIns="91440" tIns="45720" vert="horz" wrap="square"/>
            <a:p>
              <a:endParaRPr kumimoji="0" lang="en-US"/>
            </a:p>
          </p:txBody>
        </p:sp>
        <p:sp>
          <p:nvSpPr>
            <p:cNvPr id="1048596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33000">
                    <a:schemeClr val="accent2">
                      <a:alpha val="56000"/>
                    </a:schemeClr>
                  </a:gs>
                  <a:gs pos="44000">
                    <a:schemeClr val="accent1"/>
                  </a:gs>
                  <a:gs pos="74000">
                    <a:schemeClr val="accent4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bIns="45720" compatLnSpc="1" lIns="91440" rIns="91440" tIns="45720" vert="horz" wrap="square"/>
            <a:p>
              <a:endParaRPr kumimoji="0" lang="en-US"/>
            </a:p>
          </p:txBody>
        </p:sp>
      </p:grp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eaLnBrk="1" hangingPunct="1" latinLnBrk="0" rtl="0">
        <a:spcBef>
          <a:spcPct val="0"/>
        </a:spcBef>
        <a:buNone/>
        <a:defRPr b="0" sz="5000" kern="1200" kumimoji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algn="l" eaLnBrk="1" hangingPunct="1" indent="-274320" latinLnBrk="0" marL="274320" rtl="0">
        <a:spcBef>
          <a:spcPct val="20000"/>
        </a:spcBef>
        <a:buClr>
          <a:schemeClr val="accent3"/>
        </a:buClr>
        <a:buSzPct val="95000"/>
        <a:buFont typeface="Wingdings 2"/>
        <a:buChar char=""/>
        <a:defRPr sz="2600"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indent="-246888" latinLnBrk="0" marL="640080" rtl="0">
        <a:spcBef>
          <a:spcPct val="20000"/>
        </a:spcBef>
        <a:buClr>
          <a:schemeClr val="accent1"/>
        </a:buClr>
        <a:buSzPct val="85000"/>
        <a:buFont typeface="Wingdings 2"/>
        <a:buChar char=""/>
        <a:defRPr sz="2400"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indent="-246888" latinLnBrk="0" marL="914400" rtl="0">
        <a:spcBef>
          <a:spcPct val="20000"/>
        </a:spcBef>
        <a:buClr>
          <a:schemeClr val="accent2"/>
        </a:buClr>
        <a:buSzPct val="70000"/>
        <a:buFont typeface="Wingdings 2"/>
        <a:buChar char=""/>
        <a:defRPr sz="2100"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indent="-210312" latinLnBrk="0" marL="1188720" rtl="0">
        <a:spcBef>
          <a:spcPct val="20000"/>
        </a:spcBef>
        <a:buClr>
          <a:schemeClr val="accent3"/>
        </a:buClr>
        <a:buSzPct val="65000"/>
        <a:buFont typeface="Wingdings 2"/>
        <a:buChar char="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indent="-210312" latinLnBrk="0" marL="1463040" rtl="0">
        <a:spcBef>
          <a:spcPct val="20000"/>
        </a:spcBef>
        <a:buClr>
          <a:schemeClr val="accent4"/>
        </a:buClr>
        <a:buSzPct val="65000"/>
        <a:buFont typeface="Wingdings 2"/>
        <a:buChar char="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indent="-210312" latinLnBrk="0" marL="1737360" rtl="0">
        <a:spcBef>
          <a:spcPct val="20000"/>
        </a:spcBef>
        <a:buClr>
          <a:schemeClr val="accent5"/>
        </a:buClr>
        <a:buSzPct val="80000"/>
        <a:buFont typeface="Wingdings 2"/>
        <a:buChar char=""/>
        <a:defRPr sz="1800"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indent="-182880" latinLnBrk="0" marL="1920240" rtl="0">
        <a:spcBef>
          <a:spcPct val="20000"/>
        </a:spcBef>
        <a:buClr>
          <a:schemeClr val="accent6"/>
        </a:buClr>
        <a:buSzPct val="80000"/>
        <a:buFont typeface="Wingdings 2"/>
        <a:buChar char=""/>
        <a:defRPr baseline="0" sz="1600"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indent="-182880" latinLnBrk="0" marL="2194560" rtl="0">
        <a:spcBef>
          <a:spcPct val="20000"/>
        </a:spcBef>
        <a:buClr>
          <a:schemeClr val="tx2"/>
        </a:buClr>
        <a:buChar char="•"/>
        <a:defRPr sz="1600"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indent="-182880" latinLnBrk="0" marL="2468880" rtl="0">
        <a:spcBef>
          <a:spcPct val="20000"/>
        </a:spcBef>
        <a:buClr>
          <a:schemeClr val="tx2"/>
        </a:buClr>
        <a:buFontTx/>
        <a:buChar char="•"/>
        <a:defRPr baseline="0" sz="1400" kern="1200" kumimoji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1" hangingPunct="1" latinLnBrk="0" marL="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8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8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8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 cstate="print"/>
          <a:srcRect/>
          <a:tile algn="tl" flip="none" sx="100000" sy="100000" tx="0" ty="0"/>
        </a:blipFill>
      </p:bgPr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541361" y="2115402"/>
            <a:ext cx="9144000" cy="1568522"/>
          </a:xfrm>
          <a:ln>
            <a:solidFill>
              <a:schemeClr val="bg1"/>
            </a:solidFill>
          </a:ln>
        </p:spPr>
        <p:txBody>
          <a:bodyPr>
            <a:normAutofit/>
          </a:bodyPr>
          <a:p>
            <a:r>
              <a:rPr dirty="0" sz="10700" lang="en-US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DHVANI</a:t>
            </a:r>
            <a:endParaRPr dirty="0" sz="10700" lang="en-US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>
          <a:xfrm>
            <a:off x="765792" y="3868856"/>
            <a:ext cx="9144000" cy="533400"/>
          </a:xfrm>
        </p:spPr>
        <p:txBody>
          <a:bodyPr>
            <a:normAutofit fontScale="85714" lnSpcReduction="20000"/>
          </a:bodyPr>
          <a:p>
            <a:pPr algn="r"/>
            <a:r>
              <a:rPr dirty="0" lang="en-US" smtClean="0">
                <a:solidFill>
                  <a:schemeClr val="bg1"/>
                </a:solidFill>
              </a:rPr>
              <a:t>				</a:t>
            </a:r>
            <a:r>
              <a:rPr dirty="0" sz="4400" lang="en-US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…THE SPEAK LIFT	</a:t>
            </a:r>
            <a:r>
              <a:rPr dirty="0" lang="en-US" smtClean="0">
                <a:solidFill>
                  <a:schemeClr val="bg1"/>
                </a:solidFill>
              </a:rPr>
              <a:t>		</a:t>
            </a:r>
            <a:endParaRPr dirty="0"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4210050" y="0"/>
            <a:ext cx="3771899" cy="685800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evtFilter="cancelBubble" fill="hold" id="7" nodeType="interactiveSeq" restart="whenNotActive"/>
            </p:seq>
            <p:seq concurrent="1" nextAc="seek">
              <p:cTn evtFilter="cancelBubble" fill="hold" id="9" nodeType="interactiveSeq" restart="whenNotActive"/>
            </p:seq>
            <p:seq concurrent="1" nextAc="seek">
              <p:cTn evtFilter="cancelBubble" fill="hold" id="1" nodeType="interactiveSeq" restart="whenNotActive">
                <p:stCondLst>
                  <p:cond evt="onClick" delay="0">
                    <p:tgtEl>
                      <p:spTgt spid="20971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3">
                      <p:stCondLst>
                        <p:cond evt="onBegin" delay="0"/>
                      </p:stCondLst>
                      <p:childTnLst>
                        <p:par>
                          <p:cTn fill="hold" id="4">
                            <p:stCondLst>
                              <p:cond evt="onBegin" delay="0"/>
                            </p:stCondLst>
                            <p:childTnLst>
                              <p:par>
                                <p:cTn fill="hold" id="5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2"/>
                                        <p:tgtEl>
                                          <p:spTgt spid="2097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0"/>
                  </p:tgtEl>
                </p:cond>
              </p:nextCondLst>
            </p:seq>
            <p:video>
              <p:cMediaNode vol="80000">
                <p:cTn display="0" fill="hold" id="6">
                  <p:stCondLst>
                    <p:cond delay="indefinite"/>
                  </p:stCondLst>
                </p:cTn>
                <p:tgtEl>
                  <p:spTgt spid="209716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sz="4500" lang="en-US" smtClean="0">
                <a:latin typeface="+mn-lt"/>
              </a:rPr>
              <a:t>MARKET</a:t>
            </a:r>
            <a:endParaRPr dirty="0" lang="en-US">
              <a:latin typeface="+mn-lt"/>
            </a:endParaRPr>
          </a:p>
        </p:txBody>
      </p:sp>
      <p:sp>
        <p:nvSpPr>
          <p:cNvPr id="1048630" name="Content Placeholder 2"/>
          <p:cNvSpPr>
            <a:spLocks noGrp="1"/>
          </p:cNvSpPr>
          <p:nvPr>
            <p:ph idx="1"/>
          </p:nvPr>
        </p:nvSpPr>
        <p:spPr>
          <a:xfrm>
            <a:off x="609599" y="2468879"/>
            <a:ext cx="10972800" cy="4389120"/>
          </a:xfrm>
        </p:spPr>
        <p:txBody>
          <a:bodyPr/>
          <a:p>
            <a:pPr>
              <a:buFont typeface="Wingdings" pitchFamily="2" charset="2"/>
              <a:buChar char="ü"/>
            </a:pPr>
            <a:endParaRPr dirty="0" sz="3000" lang="en-US" smtClean="0"/>
          </a:p>
          <a:p>
            <a:r>
              <a:rPr dirty="0" sz="3000" lang="en-US" smtClean="0"/>
              <a:t>MAIN FOCUS ON ELEVATOR BRANDS</a:t>
            </a:r>
            <a:endParaRPr dirty="0" sz="3000" lang="en-US" smtClean="0"/>
          </a:p>
          <a:p>
            <a:pPr>
              <a:buNone/>
            </a:pPr>
            <a:endParaRPr dirty="0" sz="3000" lang="en-US" smtClean="0"/>
          </a:p>
          <a:p>
            <a:r>
              <a:rPr altLang="en-US" dirty="0" sz="3000" lang="en-US" smtClean="0"/>
              <a:t>AROUND 6000 HOSPITALS IN </a:t>
            </a:r>
            <a:r>
              <a:rPr altLang="en-US" dirty="0" sz="3000" lang="en-US" smtClean="0"/>
              <a:t>HYDERABAD </a:t>
            </a:r>
            <a:endParaRPr altLang="en-US" dirty="0" sz="3000" lang="zh-CN"/>
          </a:p>
          <a:p>
            <a:endParaRPr altLang="en-US" dirty="0" sz="3000" lang="zh-CN"/>
          </a:p>
        </p:txBody>
      </p:sp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t="33629" b="33629"/>
          <a:stretch>
            <a:fillRect/>
          </a:stretch>
        </p:blipFill>
        <p:spPr>
          <a:xfrm rot="0">
            <a:off x="765375" y="0"/>
            <a:ext cx="11102755" cy="7270747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extBox 1048627"/>
          <p:cNvSpPr txBox="1"/>
          <p:nvPr/>
        </p:nvSpPr>
        <p:spPr>
          <a:xfrm>
            <a:off x="2914210" y="1764713"/>
            <a:ext cx="6532391" cy="9931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dirty="0" sz="6000" lang="en-US">
                <a:solidFill>
                  <a:srgbClr val="000000"/>
                </a:solidFill>
              </a:rPr>
              <a:t>COMPETITION</a:t>
            </a:r>
            <a:endParaRPr b="1" dirty="0" sz="6000" lang="en-GB">
              <a:solidFill>
                <a:srgbClr val="000000"/>
              </a:solidFill>
            </a:endParaRPr>
          </a:p>
        </p:txBody>
      </p:sp>
      <p:sp>
        <p:nvSpPr>
          <p:cNvPr id="1048632" name="TextBox 1048628"/>
          <p:cNvSpPr txBox="1"/>
          <p:nvPr/>
        </p:nvSpPr>
        <p:spPr>
          <a:xfrm>
            <a:off x="1564488" y="3617411"/>
            <a:ext cx="9063023" cy="751840"/>
          </a:xfrm>
          <a:prstGeom prst="rect"/>
        </p:spPr>
        <p:txBody>
          <a:bodyPr rtlCol="0" wrap="square">
            <a:spAutoFit/>
          </a:bodyPr>
          <a:p>
            <a:pPr algn="ctr" indent="0" marL="0">
              <a:buNone/>
            </a:pPr>
            <a:r>
              <a:rPr altLang="en-GB" b="0" dirty="0" sz="4400" lang="en-GB">
                <a:solidFill>
                  <a:srgbClr val="000000"/>
                </a:solidFill>
              </a:rPr>
              <a:t>•</a:t>
            </a:r>
            <a:r>
              <a:rPr altLang="en-GB" b="0" dirty="0" sz="4400" lang="en-US">
                <a:solidFill>
                  <a:srgbClr val="000000"/>
                </a:solidFill>
              </a:rPr>
              <a:t>SOUND </a:t>
            </a:r>
            <a:r>
              <a:rPr altLang="en-GB" b="0" dirty="0" sz="4400" lang="en-US" err="1">
                <a:solidFill>
                  <a:srgbClr val="000000"/>
                </a:solidFill>
              </a:rPr>
              <a:t>vs</a:t>
            </a:r>
            <a:r>
              <a:rPr altLang="en-GB" b="0" dirty="0" sz="4400" lang="en-US">
                <a:solidFill>
                  <a:srgbClr val="000000"/>
                </a:solidFill>
              </a:rPr>
              <a:t> TOUCH</a:t>
            </a:r>
            <a:endParaRPr b="0" dirty="0" sz="44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extBox 1048631"/>
          <p:cNvSpPr txBox="1"/>
          <p:nvPr/>
        </p:nvSpPr>
        <p:spPr>
          <a:xfrm>
            <a:off x="2900404" y="675829"/>
            <a:ext cx="8458224" cy="993141"/>
          </a:xfrm>
          <a:prstGeom prst="rect"/>
        </p:spPr>
        <p:txBody>
          <a:bodyPr rtlCol="0" wrap="square">
            <a:spAutoFit/>
          </a:bodyPr>
          <a:p>
            <a:r>
              <a:rPr sz="6000" lang="en-US">
                <a:solidFill>
                  <a:srgbClr val="000000"/>
                </a:solidFill>
              </a:rPr>
              <a:t>REVENUE MODEL</a:t>
            </a:r>
            <a:endParaRPr sz="2800" lang="en-GB">
              <a:solidFill>
                <a:srgbClr val="000000"/>
              </a:solidFill>
            </a:endParaRPr>
          </a:p>
        </p:txBody>
      </p:sp>
      <p:sp>
        <p:nvSpPr>
          <p:cNvPr id="1048636" name="TextBox 1048632"/>
          <p:cNvSpPr txBox="1"/>
          <p:nvPr/>
        </p:nvSpPr>
        <p:spPr>
          <a:xfrm>
            <a:off x="3727510" y="2359641"/>
            <a:ext cx="4000000" cy="707886"/>
          </a:xfrm>
          <a:prstGeom prst="rect"/>
        </p:spPr>
        <p:txBody>
          <a:bodyPr rtlCol="0" wrap="square">
            <a:spAutoFit/>
          </a:bodyPr>
          <a:p>
            <a:r>
              <a:rPr dirty="0" sz="4000" lang="en-US">
                <a:solidFill>
                  <a:srgbClr val="000000"/>
                </a:solidFill>
              </a:rPr>
              <a:t>PRICE: </a:t>
            </a:r>
            <a:r>
              <a:rPr dirty="0" sz="4000" lang="en-US" smtClean="0">
                <a:solidFill>
                  <a:srgbClr val="000000"/>
                </a:solidFill>
              </a:rPr>
              <a:t>3</a:t>
            </a:r>
            <a:r>
              <a:rPr dirty="0" sz="4000" lang="en-US" smtClean="0">
                <a:solidFill>
                  <a:srgbClr val="000000"/>
                </a:solidFill>
              </a:rPr>
              <a:t>0</a:t>
            </a:r>
            <a:r>
              <a:rPr dirty="0" sz="4000" lang="en-US" smtClean="0">
                <a:solidFill>
                  <a:srgbClr val="000000"/>
                </a:solidFill>
              </a:rPr>
              <a:t>,</a:t>
            </a:r>
            <a:r>
              <a:rPr dirty="0" sz="4000" lang="en-US" smtClean="0">
                <a:solidFill>
                  <a:srgbClr val="000000"/>
                </a:solidFill>
              </a:rPr>
              <a:t>0</a:t>
            </a:r>
            <a:r>
              <a:rPr dirty="0" sz="4000" lang="en-US" smtClean="0">
                <a:solidFill>
                  <a:srgbClr val="000000"/>
                </a:solidFill>
              </a:rPr>
              <a:t>00</a:t>
            </a:r>
            <a:endParaRPr dirty="0" sz="4000" lang="en-GB">
              <a:solidFill>
                <a:srgbClr val="000000"/>
              </a:solidFill>
            </a:endParaRPr>
          </a:p>
        </p:txBody>
      </p:sp>
      <p:sp>
        <p:nvSpPr>
          <p:cNvPr id="1048637" name="TextBox 4"/>
          <p:cNvSpPr txBox="1"/>
          <p:nvPr/>
        </p:nvSpPr>
        <p:spPr>
          <a:xfrm>
            <a:off x="1744392" y="4375054"/>
            <a:ext cx="2082019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IN" smtClean="0"/>
              <a:t>DHVANI</a:t>
            </a:r>
            <a:endParaRPr b="1" dirty="0" sz="3200" lang="en-IN"/>
          </a:p>
        </p:txBody>
      </p:sp>
      <p:sp>
        <p:nvSpPr>
          <p:cNvPr id="1048638" name="TextBox 5"/>
          <p:cNvSpPr txBox="1"/>
          <p:nvPr/>
        </p:nvSpPr>
        <p:spPr>
          <a:xfrm>
            <a:off x="8188657" y="4285396"/>
            <a:ext cx="3149903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IN" smtClean="0"/>
              <a:t>LIFT MAN</a:t>
            </a:r>
            <a:endParaRPr b="1" dirty="0" sz="3200" lang="en-IN"/>
          </a:p>
        </p:txBody>
      </p:sp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 smtClean="0">
                <a:latin typeface="Arial Black" panose="020B0A04020102020204" pitchFamily="34" charset="0"/>
              </a:rPr>
              <a:t>Value Proposition </a:t>
            </a:r>
            <a:endParaRPr b="1" dirty="0" lang="en-US">
              <a:latin typeface="Arial Black" panose="020B0A04020102020204" pitchFamily="34" charset="0"/>
            </a:endParaRPr>
          </a:p>
        </p:txBody>
      </p:sp>
      <p:sp>
        <p:nvSpPr>
          <p:cNvPr id="1048640" name="Content Placeholder 2"/>
          <p:cNvSpPr>
            <a:spLocks noGrp="1"/>
          </p:cNvSpPr>
          <p:nvPr>
            <p:ph idx="1"/>
          </p:nvPr>
        </p:nvSpPr>
        <p:spPr>
          <a:xfrm>
            <a:off x="838205" y="1825625"/>
            <a:ext cx="9725167" cy="4657062"/>
          </a:xfrm>
        </p:spPr>
        <p:txBody>
          <a:bodyPr>
            <a:normAutofit/>
          </a:bodyPr>
          <a:p>
            <a:pPr>
              <a:buFont typeface="Arial" pitchFamily="34" charset="0"/>
              <a:buChar char="•"/>
            </a:pPr>
            <a:r>
              <a:rPr dirty="0" sz="3600" lang="en-US" smtClean="0"/>
              <a:t>Voice automation </a:t>
            </a:r>
          </a:p>
          <a:p>
            <a:pPr>
              <a:buFont typeface="Arial" pitchFamily="34" charset="0"/>
              <a:buChar char="•"/>
            </a:pPr>
            <a:r>
              <a:rPr dirty="0" sz="3600" lang="en-US" smtClean="0"/>
              <a:t>User friendly experience</a:t>
            </a:r>
          </a:p>
          <a:p>
            <a:pPr>
              <a:buFont typeface="Arial" pitchFamily="34" charset="0"/>
              <a:buChar char="•"/>
            </a:pPr>
            <a:r>
              <a:rPr dirty="0" sz="3600" lang="en-US" smtClean="0"/>
              <a:t>Futuristic AI based service </a:t>
            </a:r>
          </a:p>
          <a:p>
            <a:pPr>
              <a:buFont typeface="Arial" pitchFamily="34" charset="0"/>
              <a:buChar char="•"/>
            </a:pPr>
            <a:endParaRPr dirty="0" sz="3600" lang="en-US"/>
          </a:p>
        </p:txBody>
      </p:sp>
      <p:pic>
        <p:nvPicPr>
          <p:cNvPr id="2097158" name="Picture 2" descr="C:\Users\Dheeraj\Desktop\images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5706518" y="3680660"/>
            <a:ext cx="6485482" cy="3177340"/>
          </a:xfrm>
          <a:prstGeom prst="rect"/>
          <a:noFill/>
        </p:spPr>
      </p:pic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IN" smtClean="0"/>
              <a:t>LIMITATIONS AND RISKS</a:t>
            </a:r>
            <a:endParaRPr b="1" dirty="0" lang="en-IN"/>
          </a:p>
        </p:txBody>
      </p:sp>
      <p:sp>
        <p:nvSpPr>
          <p:cNvPr id="1048642" name="Content Placeholder 2"/>
          <p:cNvSpPr>
            <a:spLocks noGrp="1"/>
          </p:cNvSpPr>
          <p:nvPr>
            <p:ph idx="1"/>
          </p:nvPr>
        </p:nvSpPr>
        <p:spPr>
          <a:xfrm>
            <a:off x="610439" y="1980873"/>
            <a:ext cx="10972800" cy="4525963"/>
          </a:xfrm>
        </p:spPr>
        <p:txBody>
          <a:bodyPr>
            <a:normAutofit/>
          </a:bodyPr>
          <a:p>
            <a:r>
              <a:rPr dirty="0" lang="en-IN" smtClean="0"/>
              <a:t>Handling different accents and trends in voice</a:t>
            </a:r>
          </a:p>
          <a:p>
            <a:pPr>
              <a:buNone/>
            </a:pPr>
            <a:r>
              <a:rPr b="1" dirty="0" lang="en-IN" smtClean="0"/>
              <a:t>    </a:t>
            </a:r>
            <a:endParaRPr dirty="0" lang="en-IN" smtClean="0"/>
          </a:p>
          <a:p>
            <a:r>
              <a:rPr dirty="0" lang="en-IN" smtClean="0"/>
              <a:t>Difficulty in integration with the </a:t>
            </a:r>
            <a:r>
              <a:rPr dirty="0" lang="en-US" smtClean="0"/>
              <a:t>o</a:t>
            </a:r>
            <a:r>
              <a:rPr dirty="0" lang="en-US" smtClean="0"/>
              <a:t>l</a:t>
            </a:r>
            <a:r>
              <a:rPr dirty="0" lang="en-US" smtClean="0"/>
              <a:t>d</a:t>
            </a:r>
            <a:r>
              <a:rPr dirty="0" lang="en-US" smtClean="0"/>
              <a:t>e</a:t>
            </a:r>
            <a:r>
              <a:rPr dirty="0" lang="en-US" smtClean="0"/>
              <a:t>r</a:t>
            </a:r>
            <a:r>
              <a:rPr dirty="0" lang="en-IN" smtClean="0"/>
              <a:t> Elevators</a:t>
            </a:r>
            <a:endParaRPr altLang="en-US" lang="zh-CN"/>
          </a:p>
          <a:p>
            <a:pPr>
              <a:buNone/>
            </a:pPr>
            <a:r>
              <a:rPr b="1" dirty="0" lang="en-IN" smtClean="0"/>
              <a:t>    </a:t>
            </a:r>
            <a:endParaRPr dirty="0" lang="en-IN" smtClean="0"/>
          </a:p>
          <a:p>
            <a:r>
              <a:rPr dirty="0" lang="en-IN" smtClean="0"/>
              <a:t>Problem when Internet connectivity is low</a:t>
            </a:r>
          </a:p>
          <a:p>
            <a:endParaRPr dirty="0" lang="en-IN" smtClean="0"/>
          </a:p>
          <a:p>
            <a:r>
              <a:rPr dirty="0" lang="en-IN" smtClean="0"/>
              <a:t>Can’t they build their own model?</a:t>
            </a:r>
            <a:endParaRPr dirty="0" lang="en-IN" smtClean="0"/>
          </a:p>
          <a:p>
            <a:pPr>
              <a:buNone/>
            </a:pPr>
            <a:r>
              <a:rPr b="1" dirty="0" lang="en-IN" smtClean="0"/>
              <a:t>    </a:t>
            </a:r>
            <a:endParaRPr dirty="0" lang="en-IN" smtClean="0"/>
          </a:p>
        </p:txBody>
      </p:sp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Content Placeholder 2"/>
          <p:cNvSpPr>
            <a:spLocks noGrp="1"/>
          </p:cNvSpPr>
          <p:nvPr>
            <p:ph idx="1"/>
          </p:nvPr>
        </p:nvSpPr>
        <p:spPr>
          <a:xfrm>
            <a:off x="609600" y="642208"/>
            <a:ext cx="10972800" cy="4525963"/>
          </a:xfrm>
        </p:spPr>
        <p:txBody>
          <a:bodyPr>
            <a:normAutofit/>
          </a:bodyPr>
          <a:p>
            <a:pPr>
              <a:buNone/>
            </a:pPr>
            <a:r>
              <a:rPr dirty="0" lang="en-IN" smtClean="0"/>
              <a:t> </a:t>
            </a:r>
          </a:p>
          <a:p>
            <a:pPr algn="ctr">
              <a:buNone/>
            </a:pPr>
            <a:r>
              <a:rPr dirty="0" sz="6600" i="1" lang="en-IN" smtClean="0">
                <a:latin typeface="Bahnschrift SemiBold" pitchFamily="34" charset="0"/>
              </a:rPr>
              <a:t>DHVANI</a:t>
            </a:r>
          </a:p>
          <a:p>
            <a:pPr algn="r">
              <a:buNone/>
            </a:pPr>
            <a:r>
              <a:rPr dirty="0" sz="2800" i="1" lang="en-IN" smtClean="0">
                <a:latin typeface="Bahnschrift SemiBold" pitchFamily="34" charset="0"/>
              </a:rPr>
              <a:t>TEAM </a:t>
            </a:r>
            <a:endParaRPr dirty="0" sz="2800" lang="en-IN" smtClean="0">
              <a:latin typeface="Bahnschrift SemiBold" pitchFamily="34" charset="0"/>
            </a:endParaRPr>
          </a:p>
          <a:p>
            <a:pPr algn="r">
              <a:buNone/>
            </a:pPr>
            <a:r>
              <a:rPr b="1" dirty="0" sz="2800" lang="en-IN" smtClean="0">
                <a:latin typeface="Bahnschrift SemiBold" pitchFamily="34" charset="0"/>
              </a:rPr>
              <a:t>L.DHEERAJ</a:t>
            </a:r>
          </a:p>
          <a:p>
            <a:pPr algn="r">
              <a:buNone/>
            </a:pPr>
            <a:r>
              <a:rPr altLang="en-US" b="1" dirty="0" lang="en-US"/>
              <a:t>K.HARIPRIYA</a:t>
            </a:r>
            <a:endParaRPr altLang="en-US" b="1" dirty="0" lang="zh-CN"/>
          </a:p>
          <a:p>
            <a:pPr algn="r">
              <a:buNone/>
            </a:pPr>
            <a:r>
              <a:rPr altLang="en-US" b="1" dirty="0" lang="en-US"/>
              <a:t>S.P.BALA SIRISHA</a:t>
            </a:r>
            <a:endParaRPr altLang="en-US" b="1" dirty="0" lang="zh-CN"/>
          </a:p>
          <a:p>
            <a:pPr algn="r">
              <a:buNone/>
            </a:pPr>
            <a:r>
              <a:rPr altLang="en-US" b="1" dirty="0" lang="en-US"/>
              <a:t>G.GOWTHAM.</a:t>
            </a:r>
            <a:endParaRPr altLang="en-US" b="1" dirty="0" lang="zh-CN"/>
          </a:p>
        </p:txBody>
      </p:sp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Content Placeholder 2"/>
          <p:cNvSpPr>
            <a:spLocks noGrp="1"/>
          </p:cNvSpPr>
          <p:nvPr>
            <p:ph idx="1"/>
          </p:nvPr>
        </p:nvSpPr>
        <p:spPr>
          <a:xfrm>
            <a:off x="297264" y="692866"/>
            <a:ext cx="11316981" cy="5768522"/>
          </a:xfrm>
          <a:solidFill>
            <a:schemeClr val="bg1"/>
          </a:solidFill>
        </p:spPr>
        <p:txBody>
          <a:bodyPr>
            <a:noAutofit/>
          </a:bodyPr>
          <a:p>
            <a:pPr>
              <a:buNone/>
            </a:pPr>
            <a:r>
              <a:rPr b="1" dirty="0" sz="4000" lang="en-US" smtClean="0"/>
              <a:t>PROBLEM</a:t>
            </a:r>
            <a:r>
              <a:rPr dirty="0" sz="4000" lang="en-US" smtClean="0"/>
              <a:t> </a:t>
            </a:r>
            <a:endParaRPr altLang="en-US" dirty="0" lang="zh-CN"/>
          </a:p>
          <a:p>
            <a:pPr>
              <a:buFont typeface="Arial" pitchFamily="34" charset="0"/>
              <a:buChar char="•"/>
            </a:pPr>
            <a:r>
              <a:rPr dirty="0" sz="4000" lang="en-US" smtClean="0"/>
              <a:t>Stuck in foreign language place</a:t>
            </a:r>
          </a:p>
          <a:p>
            <a:pPr>
              <a:buFont typeface="Arial" pitchFamily="34" charset="0"/>
              <a:buChar char="•"/>
            </a:pPr>
            <a:r>
              <a:rPr dirty="0" sz="4000" lang="en-US" smtClean="0"/>
              <a:t>Unsure destination</a:t>
            </a:r>
          </a:p>
          <a:p>
            <a:pPr>
              <a:buFont typeface="Arial" pitchFamily="34" charset="0"/>
              <a:buChar char="•"/>
            </a:pPr>
            <a:r>
              <a:rPr dirty="0" sz="4000" lang="en-US" smtClean="0"/>
              <a:t>Specially abled people cannot use the lift comfortably</a:t>
            </a:r>
          </a:p>
          <a:p>
            <a:pPr>
              <a:buFont typeface="Arial" pitchFamily="34" charset="0"/>
              <a:buChar char="•"/>
            </a:pPr>
            <a:r>
              <a:rPr dirty="0" sz="4000" lang="en-US" smtClean="0"/>
              <a:t>Additional space and weight of lift man</a:t>
            </a:r>
          </a:p>
        </p:txBody>
      </p:sp>
      <p:pic>
        <p:nvPicPr>
          <p:cNvPr id="2097152" name="Picture 3" descr="C:\Users\Dheeraj\Desktop\dims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7999828" y="4951828"/>
            <a:ext cx="4192172" cy="1906172"/>
          </a:xfrm>
          <a:prstGeom prst="rect"/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09715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718996" y="0"/>
            <a:ext cx="6440556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extBox 1048608"/>
          <p:cNvSpPr txBox="1"/>
          <p:nvPr/>
        </p:nvSpPr>
        <p:spPr>
          <a:xfrm>
            <a:off x="2035732" y="1410283"/>
            <a:ext cx="8006183" cy="707886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dirty="0" sz="4000" lang="en-US">
                <a:solidFill>
                  <a:srgbClr val="000000"/>
                </a:solidFill>
              </a:rPr>
              <a:t>SOLUTION</a:t>
            </a:r>
            <a:endParaRPr b="1" dirty="0" sz="4000" lang="en-GB">
              <a:solidFill>
                <a:srgbClr val="000000"/>
              </a:solidFill>
            </a:endParaRPr>
          </a:p>
        </p:txBody>
      </p:sp>
      <p:sp>
        <p:nvSpPr>
          <p:cNvPr id="1048614" name="TextBox 5"/>
          <p:cNvSpPr txBox="1"/>
          <p:nvPr/>
        </p:nvSpPr>
        <p:spPr>
          <a:xfrm>
            <a:off x="805218" y="1091819"/>
            <a:ext cx="277640" cy="584775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3200" lang="en-IN" smtClean="0"/>
              <a:t> </a:t>
            </a:r>
            <a:endParaRPr dirty="0" sz="3200" lang="en-IN"/>
          </a:p>
        </p:txBody>
      </p:sp>
      <p:sp>
        <p:nvSpPr>
          <p:cNvPr id="1048615" name="TextBox 9"/>
          <p:cNvSpPr txBox="1"/>
          <p:nvPr/>
        </p:nvSpPr>
        <p:spPr>
          <a:xfrm>
            <a:off x="3016155" y="3043450"/>
            <a:ext cx="7028180" cy="624841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3600" lang="en-IN" smtClean="0"/>
              <a:t>Utilization of Voice User Interface</a:t>
            </a:r>
            <a:endParaRPr dirty="0" sz="3600"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Rectangle 1"/>
          <p:cNvSpPr/>
          <p:nvPr/>
        </p:nvSpPr>
        <p:spPr>
          <a:xfrm>
            <a:off x="1180773" y="528430"/>
            <a:ext cx="4818380" cy="624840"/>
          </a:xfrm>
          <a:prstGeom prst="rect"/>
        </p:spPr>
        <p:txBody>
          <a:bodyPr wrap="none">
            <a:spAutoFit/>
          </a:bodyPr>
          <a:p>
            <a:r>
              <a:rPr b="1" dirty="0" sz="3600" lang="en-IN" smtClean="0"/>
              <a:t>OTHER ALTERNATIVES</a:t>
            </a:r>
            <a:endParaRPr b="1" dirty="0" sz="3600" lang="en-IN"/>
          </a:p>
        </p:txBody>
      </p:sp>
      <p:sp>
        <p:nvSpPr>
          <p:cNvPr id="1048617" name="Rectangle 2"/>
          <p:cNvSpPr/>
          <p:nvPr/>
        </p:nvSpPr>
        <p:spPr>
          <a:xfrm>
            <a:off x="1164610" y="1304332"/>
            <a:ext cx="6096000" cy="802640"/>
          </a:xfrm>
          <a:prstGeom prst="rect"/>
        </p:spPr>
        <p:txBody>
          <a:bodyPr>
            <a:spAutoFit/>
          </a:bodyPr>
          <a:p>
            <a:pPr>
              <a:buFont typeface="Arial" pitchFamily="34" charset="0"/>
              <a:buChar char="•"/>
            </a:pPr>
            <a:r>
              <a:rPr dirty="0" sz="2400" lang="en-IN" smtClean="0"/>
              <a:t>Indoor Maps are provided</a:t>
            </a:r>
          </a:p>
          <a:p>
            <a:pPr>
              <a:buFont typeface="Arial" pitchFamily="34" charset="0"/>
              <a:buChar char="•"/>
            </a:pPr>
            <a:r>
              <a:rPr dirty="0" sz="2400" lang="en-IN" smtClean="0"/>
              <a:t>Waiting near the reception </a:t>
            </a:r>
            <a:endParaRPr dirty="0" sz="2400" lang="en-IN"/>
          </a:p>
        </p:txBody>
      </p:sp>
      <p:sp>
        <p:nvSpPr>
          <p:cNvPr id="1048618" name="Rectangle 3"/>
          <p:cNvSpPr/>
          <p:nvPr/>
        </p:nvSpPr>
        <p:spPr>
          <a:xfrm>
            <a:off x="1091822" y="2739366"/>
            <a:ext cx="8164168" cy="1158240"/>
          </a:xfrm>
          <a:prstGeom prst="rect"/>
        </p:spPr>
        <p:txBody>
          <a:bodyPr wrap="square">
            <a:spAutoFit/>
          </a:bodyPr>
          <a:p>
            <a:r>
              <a:rPr b="1" dirty="0" sz="3600" lang="en-IN" smtClean="0"/>
              <a:t>PROBLEM WITH THE CURRENT SOLUTION</a:t>
            </a:r>
            <a:endParaRPr b="1" dirty="0" sz="3600" lang="en-IN"/>
          </a:p>
        </p:txBody>
      </p:sp>
      <p:sp>
        <p:nvSpPr>
          <p:cNvPr id="1048619" name="Rectangle 4"/>
          <p:cNvSpPr/>
          <p:nvPr/>
        </p:nvSpPr>
        <p:spPr>
          <a:xfrm>
            <a:off x="1124084" y="3920830"/>
            <a:ext cx="6096000" cy="2250440"/>
          </a:xfrm>
          <a:prstGeom prst="rect"/>
        </p:spPr>
        <p:txBody>
          <a:bodyPr>
            <a:spAutoFit/>
          </a:bodyPr>
          <a:p>
            <a:pPr lvl="8" marL="0">
              <a:buFont typeface="Arial" pitchFamily="34" charset="0"/>
              <a:buChar char="•"/>
            </a:pPr>
            <a:r>
              <a:rPr dirty="0" sz="2800" lang="en-IN" smtClean="0"/>
              <a:t>No other Route map to Guide towards the Indoor map</a:t>
            </a:r>
          </a:p>
          <a:p>
            <a:pPr lvl="8" marL="0">
              <a:buFont typeface="Arial" pitchFamily="34" charset="0"/>
              <a:buChar char="•"/>
            </a:pPr>
            <a:r>
              <a:rPr dirty="0" sz="2800" lang="en-IN" smtClean="0"/>
              <a:t>Inconvenient for specially </a:t>
            </a:r>
            <a:r>
              <a:rPr dirty="0" sz="2800" lang="en-IN" err="1" smtClean="0"/>
              <a:t>abled</a:t>
            </a:r>
            <a:r>
              <a:rPr dirty="0" sz="2800" lang="en-IN" smtClean="0"/>
              <a:t> people</a:t>
            </a:r>
          </a:p>
          <a:p>
            <a:pPr lvl="8" marL="0"/>
            <a:endParaRPr dirty="0" sz="3200" lang="en-IN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097153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844621" y="0"/>
            <a:ext cx="6502757" cy="68580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328076" y="524003"/>
            <a:ext cx="5127915" cy="1076202"/>
          </a:xfrm>
        </p:spPr>
        <p:txBody>
          <a:bodyPr>
            <a:normAutofit/>
          </a:bodyPr>
          <a:p>
            <a:r>
              <a:rPr b="1" dirty="0" sz="4500" lang="en-US" smtClean="0">
                <a:latin typeface="Arial Rounded MT Bold" panose="020F0704030504030204" pitchFamily="34" charset="0"/>
              </a:rPr>
              <a:t>PRODUCT</a:t>
            </a:r>
            <a:r>
              <a:rPr dirty="0" sz="6000" lang="en-US" smtClean="0">
                <a:latin typeface="Arial Rounded MT Bold" panose="020F0704030504030204" pitchFamily="34" charset="0"/>
              </a:rPr>
              <a:t> </a:t>
            </a:r>
            <a:endParaRPr dirty="0" sz="6000" lang="en-US">
              <a:latin typeface="Arial Rounded MT Bold" panose="020F0704030504030204" pitchFamily="34" charset="0"/>
            </a:endParaRPr>
          </a:p>
        </p:txBody>
      </p:sp>
      <p:sp>
        <p:nvSpPr>
          <p:cNvPr id="1048621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IN" smtClean="0"/>
              <a:t>MICROPHONE</a:t>
            </a:r>
          </a:p>
          <a:p>
            <a:pPr>
              <a:buNone/>
            </a:pPr>
            <a:endParaRPr dirty="0" lang="en-IN" smtClean="0"/>
          </a:p>
          <a:p>
            <a:r>
              <a:rPr dirty="0" lang="en-IN" smtClean="0"/>
              <a:t>SPEECH PROCCESOR</a:t>
            </a:r>
          </a:p>
          <a:p>
            <a:pPr>
              <a:buNone/>
            </a:pPr>
            <a:r>
              <a:rPr dirty="0" lang="en-IN" smtClean="0"/>
              <a:t>(with help of GOOGLE translate)</a:t>
            </a:r>
          </a:p>
          <a:p>
            <a:pPr>
              <a:buNone/>
            </a:pPr>
            <a:endParaRPr dirty="0" lang="en-IN" smtClean="0"/>
          </a:p>
          <a:p>
            <a:r>
              <a:rPr dirty="0" lang="en-IN" smtClean="0"/>
              <a:t>Improvised Elevator logic</a:t>
            </a:r>
            <a:endParaRPr dirty="0" lang="en-IN"/>
          </a:p>
        </p:txBody>
      </p:sp>
      <p:pic>
        <p:nvPicPr>
          <p:cNvPr id="2097155" name="Picture 2" descr="C:\Users\Dheeraj\Desktop\burnistoun1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7637628" y="1729232"/>
            <a:ext cx="4554372" cy="3789037"/>
          </a:xfrm>
          <a:prstGeom prst="rect"/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sz="4600" lang="en-US">
                <a:latin typeface="Arial Rounded MT Bold" panose="020F0704030504030204" pitchFamily="34" charset="0"/>
              </a:rPr>
              <a:t>MODEL</a:t>
            </a: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endParaRPr dirty="0" lang="en-US" smtClean="0"/>
          </a:p>
          <a:p>
            <a:endParaRPr dirty="0" lang="en-US" smtClean="0"/>
          </a:p>
        </p:txBody>
      </p:sp>
      <p:pic>
        <p:nvPicPr>
          <p:cNvPr id="2097163" name="Picture 2" descr="C:\Users\Dheeraj\Desktop\images1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2826384" y="1692322"/>
            <a:ext cx="6097253" cy="3835021"/>
          </a:xfrm>
          <a:prstGeom prst="rect"/>
          <a:noFill/>
        </p:spPr>
      </p:pic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>
            <p:ph type="pic" idx="1"/>
          </p:nvPr>
        </p:nvPicPr>
        <p:blipFill>
          <a:blip xmlns:r="http://schemas.openxmlformats.org/officeDocument/2006/relationships" r:embed="rId1"/>
          <a:srcRect l="-19231" r="-19231"/>
          <a:stretch>
            <a:fillRect/>
          </a:stretch>
        </p:blipFill>
        <p:spPr>
          <a:xfrm rot="5405758">
            <a:off x="1464449" y="901965"/>
            <a:ext cx="8592381" cy="5357562"/>
          </a:xfrm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pex">
  <a:themeElements>
    <a:clrScheme name="Apex">
      <a:dk1>
        <a:sysClr lastClr="000000" val="windowText"/>
      </a:dk1>
      <a:lt1>
        <a:sysClr lastClr="FFFFFF" val="window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algn="tl" blurRad="130000" dir="2700000" dist="1016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r="2700000" dist="228600" rotWithShape="0" sy="90000">
              <a:srgbClr val="000000">
                <a:alpha val="25500"/>
              </a:srgbClr>
            </a:outerShdw>
          </a:effectLst>
        </a:effectStyle>
        <a:effectStyle>
          <a:effectLst>
            <a:outerShdw blurRad="190500" dir="2700000" dist="228600" rotWithShape="0" sy="9000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dir="tl" rig="soft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Flow">
  <a:themeElements>
    <a:clrScheme name="Flow">
      <a:dk1>
        <a:sysClr lastClr="000000" val="windowText"/>
      </a:dk1>
      <a:lt1>
        <a:sysClr lastClr="FFFFFF" val="window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algn="ctr" blurRad="57150" dir="5400000" dist="38100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dir="tl" rig="glow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algn="tl" flip="none" sx="65000" sy="65000" tx="0" ty="0"/>
        </a:blip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DHVANI</dc:title>
  <dc:creator>Vinay Reddy J</dc:creator>
  <cp:lastModifiedBy>Nikki</cp:lastModifiedBy>
  <dcterms:created xsi:type="dcterms:W3CDTF">2018-09-23T03:38:41Z</dcterms:created>
  <dcterms:modified xsi:type="dcterms:W3CDTF">2019-06-27T11:55:17Z</dcterms:modified>
</cp:coreProperties>
</file>